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7" r:id="rId6"/>
    <p:sldId id="265" r:id="rId7"/>
    <p:sldId id="257" r:id="rId8"/>
    <p:sldId id="258" r:id="rId9"/>
    <p:sldId id="268" r:id="rId10"/>
    <p:sldId id="270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725FC-16FA-43D3-AF1B-646AD925C6B4}" v="2" dt="2023-03-21T17:36:5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Meara" userId="fab30250965431b6" providerId="LiveId" clId="{EAD725FC-16FA-43D3-AF1B-646AD925C6B4}"/>
    <pc:docChg chg="custSel addSld delSld modSld sldOrd">
      <pc:chgData name="Bill Meara" userId="fab30250965431b6" providerId="LiveId" clId="{EAD725FC-16FA-43D3-AF1B-646AD925C6B4}" dt="2023-03-23T15:17:23.820" v="2142" actId="14100"/>
      <pc:docMkLst>
        <pc:docMk/>
      </pc:docMkLst>
      <pc:sldChg chg="modSp mod">
        <pc:chgData name="Bill Meara" userId="fab30250965431b6" providerId="LiveId" clId="{EAD725FC-16FA-43D3-AF1B-646AD925C6B4}" dt="2023-03-22T23:48:12.914" v="1138" actId="20577"/>
        <pc:sldMkLst>
          <pc:docMk/>
          <pc:sldMk cId="2876435752" sldId="256"/>
        </pc:sldMkLst>
        <pc:spChg chg="mod">
          <ac:chgData name="Bill Meara" userId="fab30250965431b6" providerId="LiveId" clId="{EAD725FC-16FA-43D3-AF1B-646AD925C6B4}" dt="2023-03-22T23:48:12.914" v="1138" actId="20577"/>
          <ac:spMkLst>
            <pc:docMk/>
            <pc:sldMk cId="2876435752" sldId="256"/>
            <ac:spMk id="3" creationId="{351182A4-91A9-66BD-C927-7A3BEBAB54A1}"/>
          </ac:spMkLst>
        </pc:spChg>
      </pc:sldChg>
      <pc:sldChg chg="addSp delSp modSp mod">
        <pc:chgData name="Bill Meara" userId="fab30250965431b6" providerId="LiveId" clId="{EAD725FC-16FA-43D3-AF1B-646AD925C6B4}" dt="2023-03-23T10:39:08.907" v="1828" actId="1076"/>
        <pc:sldMkLst>
          <pc:docMk/>
          <pc:sldMk cId="2850384275" sldId="257"/>
        </pc:sldMkLst>
        <pc:spChg chg="mod">
          <ac:chgData name="Bill Meara" userId="fab30250965431b6" providerId="LiveId" clId="{EAD725FC-16FA-43D3-AF1B-646AD925C6B4}" dt="2023-03-21T17:37:37.505" v="756" actId="20577"/>
          <ac:spMkLst>
            <pc:docMk/>
            <pc:sldMk cId="2850384275" sldId="257"/>
            <ac:spMk id="2" creationId="{BCABBFC6-F8F6-EC7F-2419-C1870E14EE48}"/>
          </ac:spMkLst>
        </pc:spChg>
        <pc:spChg chg="add mod">
          <ac:chgData name="Bill Meara" userId="fab30250965431b6" providerId="LiveId" clId="{EAD725FC-16FA-43D3-AF1B-646AD925C6B4}" dt="2023-03-23T10:39:00.804" v="1827" actId="6549"/>
          <ac:spMkLst>
            <pc:docMk/>
            <pc:sldMk cId="2850384275" sldId="257"/>
            <ac:spMk id="3" creationId="{369F7DA6-1E44-D0C9-065D-83424BFE71E6}"/>
          </ac:spMkLst>
        </pc:spChg>
        <pc:picChg chg="add del mod">
          <ac:chgData name="Bill Meara" userId="fab30250965431b6" providerId="LiveId" clId="{EAD725FC-16FA-43D3-AF1B-646AD925C6B4}" dt="2023-03-23T10:37:26.315" v="1768"/>
          <ac:picMkLst>
            <pc:docMk/>
            <pc:sldMk cId="2850384275" sldId="257"/>
            <ac:picMk id="4" creationId="{465F671E-3E11-823B-3B5F-AED54A7AE251}"/>
          </ac:picMkLst>
        </pc:picChg>
        <pc:picChg chg="add del mod">
          <ac:chgData name="Bill Meara" userId="fab30250965431b6" providerId="LiveId" clId="{EAD725FC-16FA-43D3-AF1B-646AD925C6B4}" dt="2023-03-23T10:37:57.568" v="1774"/>
          <ac:picMkLst>
            <pc:docMk/>
            <pc:sldMk cId="2850384275" sldId="257"/>
            <ac:picMk id="5" creationId="{9300D8DB-F2AD-B576-31C5-3E48354D88F3}"/>
          </ac:picMkLst>
        </pc:picChg>
        <pc:picChg chg="add mod">
          <ac:chgData name="Bill Meara" userId="fab30250965431b6" providerId="LiveId" clId="{EAD725FC-16FA-43D3-AF1B-646AD925C6B4}" dt="2023-03-23T10:39:08.907" v="1828" actId="1076"/>
          <ac:picMkLst>
            <pc:docMk/>
            <pc:sldMk cId="2850384275" sldId="257"/>
            <ac:picMk id="7" creationId="{567AD03C-853E-6A35-32BA-21086006DEC3}"/>
          </ac:picMkLst>
        </pc:picChg>
        <pc:picChg chg="del mod">
          <ac:chgData name="Bill Meara" userId="fab30250965431b6" providerId="LiveId" clId="{EAD725FC-16FA-43D3-AF1B-646AD925C6B4}" dt="2023-03-23T10:35:31.464" v="1542" actId="21"/>
          <ac:picMkLst>
            <pc:docMk/>
            <pc:sldMk cId="2850384275" sldId="257"/>
            <ac:picMk id="1026" creationId="{8DAB66B8-9839-8AED-C1E1-DC4C08B72825}"/>
          </ac:picMkLst>
        </pc:picChg>
        <pc:picChg chg="add del mod">
          <ac:chgData name="Bill Meara" userId="fab30250965431b6" providerId="LiveId" clId="{EAD725FC-16FA-43D3-AF1B-646AD925C6B4}" dt="2023-03-23T10:38:14.852" v="1780"/>
          <ac:picMkLst>
            <pc:docMk/>
            <pc:sldMk cId="2850384275" sldId="257"/>
            <ac:picMk id="1028" creationId="{A20B435F-10D1-9948-BCB3-86FA2B8F901E}"/>
          </ac:picMkLst>
        </pc:picChg>
      </pc:sldChg>
      <pc:sldChg chg="modSp mod ord">
        <pc:chgData name="Bill Meara" userId="fab30250965431b6" providerId="LiveId" clId="{EAD725FC-16FA-43D3-AF1B-646AD925C6B4}" dt="2023-03-23T12:03:53.451" v="1963"/>
        <pc:sldMkLst>
          <pc:docMk/>
          <pc:sldMk cId="4279144454" sldId="258"/>
        </pc:sldMkLst>
        <pc:spChg chg="mod">
          <ac:chgData name="Bill Meara" userId="fab30250965431b6" providerId="LiveId" clId="{EAD725FC-16FA-43D3-AF1B-646AD925C6B4}" dt="2023-03-21T17:42:35.999" v="1029" actId="20577"/>
          <ac:spMkLst>
            <pc:docMk/>
            <pc:sldMk cId="4279144454" sldId="258"/>
            <ac:spMk id="2" creationId="{5AD03E28-8A69-213F-D8F3-BC20C8F712B4}"/>
          </ac:spMkLst>
        </pc:spChg>
      </pc:sldChg>
      <pc:sldChg chg="modSp mod">
        <pc:chgData name="Bill Meara" userId="fab30250965431b6" providerId="LiveId" clId="{EAD725FC-16FA-43D3-AF1B-646AD925C6B4}" dt="2023-03-23T14:56:31.189" v="2021" actId="20577"/>
        <pc:sldMkLst>
          <pc:docMk/>
          <pc:sldMk cId="2851414828" sldId="262"/>
        </pc:sldMkLst>
        <pc:spChg chg="mod">
          <ac:chgData name="Bill Meara" userId="fab30250965431b6" providerId="LiveId" clId="{EAD725FC-16FA-43D3-AF1B-646AD925C6B4}" dt="2023-03-23T14:56:31.189" v="2021" actId="20577"/>
          <ac:spMkLst>
            <pc:docMk/>
            <pc:sldMk cId="2851414828" sldId="262"/>
            <ac:spMk id="2" creationId="{AA8E6E3E-FAA6-DBE5-E8B1-B87C1AAF21C7}"/>
          </ac:spMkLst>
        </pc:spChg>
      </pc:sldChg>
      <pc:sldChg chg="modSp mod">
        <pc:chgData name="Bill Meara" userId="fab30250965431b6" providerId="LiveId" clId="{EAD725FC-16FA-43D3-AF1B-646AD925C6B4}" dt="2023-03-22T23:49:09.649" v="1204" actId="6549"/>
        <pc:sldMkLst>
          <pc:docMk/>
          <pc:sldMk cId="817231134" sldId="263"/>
        </pc:sldMkLst>
        <pc:spChg chg="mod">
          <ac:chgData name="Bill Meara" userId="fab30250965431b6" providerId="LiveId" clId="{EAD725FC-16FA-43D3-AF1B-646AD925C6B4}" dt="2023-03-22T23:49:09.649" v="1204" actId="6549"/>
          <ac:spMkLst>
            <pc:docMk/>
            <pc:sldMk cId="817231134" sldId="263"/>
            <ac:spMk id="3" creationId="{1B06472E-E2A3-023C-C386-7CB3B3EF6685}"/>
          </ac:spMkLst>
        </pc:spChg>
      </pc:sldChg>
      <pc:sldChg chg="modSp mod">
        <pc:chgData name="Bill Meara" userId="fab30250965431b6" providerId="LiveId" clId="{EAD725FC-16FA-43D3-AF1B-646AD925C6B4}" dt="2023-03-21T17:31:31.256" v="74" actId="20577"/>
        <pc:sldMkLst>
          <pc:docMk/>
          <pc:sldMk cId="1125798261" sldId="264"/>
        </pc:sldMkLst>
        <pc:spChg chg="mod">
          <ac:chgData name="Bill Meara" userId="fab30250965431b6" providerId="LiveId" clId="{EAD725FC-16FA-43D3-AF1B-646AD925C6B4}" dt="2023-03-21T17:31:31.256" v="74" actId="20577"/>
          <ac:spMkLst>
            <pc:docMk/>
            <pc:sldMk cId="1125798261" sldId="264"/>
            <ac:spMk id="2" creationId="{FD1C05CC-0F50-E787-FE70-CCDFEE800783}"/>
          </ac:spMkLst>
        </pc:spChg>
      </pc:sldChg>
      <pc:sldChg chg="modSp mod">
        <pc:chgData name="Bill Meara" userId="fab30250965431b6" providerId="LiveId" clId="{EAD725FC-16FA-43D3-AF1B-646AD925C6B4}" dt="2023-03-21T17:35:29.487" v="561" actId="20577"/>
        <pc:sldMkLst>
          <pc:docMk/>
          <pc:sldMk cId="394618211" sldId="265"/>
        </pc:sldMkLst>
        <pc:spChg chg="mod">
          <ac:chgData name="Bill Meara" userId="fab30250965431b6" providerId="LiveId" clId="{EAD725FC-16FA-43D3-AF1B-646AD925C6B4}" dt="2023-03-21T17:35:29.487" v="561" actId="20577"/>
          <ac:spMkLst>
            <pc:docMk/>
            <pc:sldMk cId="394618211" sldId="265"/>
            <ac:spMk id="2" creationId="{12F5E6CC-4008-E9B5-D9B8-8034A00CD11E}"/>
          </ac:spMkLst>
        </pc:spChg>
      </pc:sldChg>
      <pc:sldChg chg="modSp del mod">
        <pc:chgData name="Bill Meara" userId="fab30250965431b6" providerId="LiveId" clId="{EAD725FC-16FA-43D3-AF1B-646AD925C6B4}" dt="2023-03-23T12:03:28.879" v="1961" actId="2696"/>
        <pc:sldMkLst>
          <pc:docMk/>
          <pc:sldMk cId="2137824284" sldId="266"/>
        </pc:sldMkLst>
        <pc:spChg chg="mod">
          <ac:chgData name="Bill Meara" userId="fab30250965431b6" providerId="LiveId" clId="{EAD725FC-16FA-43D3-AF1B-646AD925C6B4}" dt="2023-03-21T17:36:45.968" v="643" actId="20577"/>
          <ac:spMkLst>
            <pc:docMk/>
            <pc:sldMk cId="2137824284" sldId="266"/>
            <ac:spMk id="2" creationId="{FCDF18B9-9F7B-1058-4E25-DD48CE2B2508}"/>
          </ac:spMkLst>
        </pc:spChg>
        <pc:picChg chg="mod">
          <ac:chgData name="Bill Meara" userId="fab30250965431b6" providerId="LiveId" clId="{EAD725FC-16FA-43D3-AF1B-646AD925C6B4}" dt="2023-03-21T17:35:40.403" v="562" actId="14100"/>
          <ac:picMkLst>
            <pc:docMk/>
            <pc:sldMk cId="2137824284" sldId="266"/>
            <ac:picMk id="3074" creationId="{C4F976C3-3990-862F-45E0-E5D32281574F}"/>
          </ac:picMkLst>
        </pc:picChg>
      </pc:sldChg>
      <pc:sldChg chg="modSp new mod">
        <pc:chgData name="Bill Meara" userId="fab30250965431b6" providerId="LiveId" clId="{EAD725FC-16FA-43D3-AF1B-646AD925C6B4}" dt="2023-03-23T11:10:11.675" v="1960" actId="20577"/>
        <pc:sldMkLst>
          <pc:docMk/>
          <pc:sldMk cId="1485575479" sldId="267"/>
        </pc:sldMkLst>
        <pc:spChg chg="mod">
          <ac:chgData name="Bill Meara" userId="fab30250965431b6" providerId="LiveId" clId="{EAD725FC-16FA-43D3-AF1B-646AD925C6B4}" dt="2023-03-21T17:32:27.129" v="182" actId="20577"/>
          <ac:spMkLst>
            <pc:docMk/>
            <pc:sldMk cId="1485575479" sldId="267"/>
            <ac:spMk id="2" creationId="{FB80714D-9C3F-4C23-4191-0BD6843CEA87}"/>
          </ac:spMkLst>
        </pc:spChg>
        <pc:spChg chg="mod">
          <ac:chgData name="Bill Meara" userId="fab30250965431b6" providerId="LiveId" clId="{EAD725FC-16FA-43D3-AF1B-646AD925C6B4}" dt="2023-03-23T11:10:11.675" v="1960" actId="20577"/>
          <ac:spMkLst>
            <pc:docMk/>
            <pc:sldMk cId="1485575479" sldId="267"/>
            <ac:spMk id="3" creationId="{0EFB581E-0030-3A9D-24E8-A4BB2CC31071}"/>
          </ac:spMkLst>
        </pc:spChg>
      </pc:sldChg>
      <pc:sldChg chg="modSp new del mod">
        <pc:chgData name="Bill Meara" userId="fab30250965431b6" providerId="LiveId" clId="{EAD725FC-16FA-43D3-AF1B-646AD925C6B4}" dt="2023-03-22T23:50:59.431" v="1205" actId="2696"/>
        <pc:sldMkLst>
          <pc:docMk/>
          <pc:sldMk cId="3350070613" sldId="268"/>
        </pc:sldMkLst>
        <pc:spChg chg="mod">
          <ac:chgData name="Bill Meara" userId="fab30250965431b6" providerId="LiveId" clId="{EAD725FC-16FA-43D3-AF1B-646AD925C6B4}" dt="2023-03-21T17:40:21.704" v="805" actId="20577"/>
          <ac:spMkLst>
            <pc:docMk/>
            <pc:sldMk cId="3350070613" sldId="268"/>
            <ac:spMk id="2" creationId="{3C1FEB8D-028A-BE9B-01B4-EAECA6BD0C00}"/>
          </ac:spMkLst>
        </pc:spChg>
        <pc:spChg chg="mod">
          <ac:chgData name="Bill Meara" userId="fab30250965431b6" providerId="LiveId" clId="{EAD725FC-16FA-43D3-AF1B-646AD925C6B4}" dt="2023-03-21T17:41:11.488" v="911" actId="20577"/>
          <ac:spMkLst>
            <pc:docMk/>
            <pc:sldMk cId="3350070613" sldId="268"/>
            <ac:spMk id="3" creationId="{E3EB1328-068E-43E2-F1C9-128940F4286B}"/>
          </ac:spMkLst>
        </pc:spChg>
      </pc:sldChg>
      <pc:sldChg chg="modSp new mod">
        <pc:chgData name="Bill Meara" userId="fab30250965431b6" providerId="LiveId" clId="{EAD725FC-16FA-43D3-AF1B-646AD925C6B4}" dt="2023-03-22T23:53:16.177" v="1487" actId="20577"/>
        <pc:sldMkLst>
          <pc:docMk/>
          <pc:sldMk cId="3996216177" sldId="268"/>
        </pc:sldMkLst>
        <pc:spChg chg="mod">
          <ac:chgData name="Bill Meara" userId="fab30250965431b6" providerId="LiveId" clId="{EAD725FC-16FA-43D3-AF1B-646AD925C6B4}" dt="2023-03-22T23:51:27.508" v="1228" actId="122"/>
          <ac:spMkLst>
            <pc:docMk/>
            <pc:sldMk cId="3996216177" sldId="268"/>
            <ac:spMk id="2" creationId="{B218AEB6-5943-AAC5-3699-6E52D07E4D42}"/>
          </ac:spMkLst>
        </pc:spChg>
        <pc:spChg chg="mod">
          <ac:chgData name="Bill Meara" userId="fab30250965431b6" providerId="LiveId" clId="{EAD725FC-16FA-43D3-AF1B-646AD925C6B4}" dt="2023-03-22T23:53:16.177" v="1487" actId="20577"/>
          <ac:spMkLst>
            <pc:docMk/>
            <pc:sldMk cId="3996216177" sldId="268"/>
            <ac:spMk id="3" creationId="{858A4796-D582-5B7B-F0C1-9EEEDB4E3861}"/>
          </ac:spMkLst>
        </pc:spChg>
      </pc:sldChg>
      <pc:sldChg chg="modSp new del mod">
        <pc:chgData name="Bill Meara" userId="fab30250965431b6" providerId="LiveId" clId="{EAD725FC-16FA-43D3-AF1B-646AD925C6B4}" dt="2023-03-23T10:35:21.603" v="1541" actId="2696"/>
        <pc:sldMkLst>
          <pc:docMk/>
          <pc:sldMk cId="2731143793" sldId="269"/>
        </pc:sldMkLst>
        <pc:spChg chg="mod">
          <ac:chgData name="Bill Meara" userId="fab30250965431b6" providerId="LiveId" clId="{EAD725FC-16FA-43D3-AF1B-646AD925C6B4}" dt="2023-03-23T10:35:12.477" v="1540" actId="20577"/>
          <ac:spMkLst>
            <pc:docMk/>
            <pc:sldMk cId="2731143793" sldId="269"/>
            <ac:spMk id="2" creationId="{0064E5EE-CC55-188A-9CFE-A18CA328A4DB}"/>
          </ac:spMkLst>
        </pc:spChg>
      </pc:sldChg>
      <pc:sldChg chg="addSp delSp modSp new mod">
        <pc:chgData name="Bill Meara" userId="fab30250965431b6" providerId="LiveId" clId="{EAD725FC-16FA-43D3-AF1B-646AD925C6B4}" dt="2023-03-23T11:09:16.155" v="1886" actId="20577"/>
        <pc:sldMkLst>
          <pc:docMk/>
          <pc:sldMk cId="3458500841" sldId="269"/>
        </pc:sldMkLst>
        <pc:spChg chg="mod">
          <ac:chgData name="Bill Meara" userId="fab30250965431b6" providerId="LiveId" clId="{EAD725FC-16FA-43D3-AF1B-646AD925C6B4}" dt="2023-03-23T11:09:16.155" v="1886" actId="20577"/>
          <ac:spMkLst>
            <pc:docMk/>
            <pc:sldMk cId="3458500841" sldId="269"/>
            <ac:spMk id="2" creationId="{9C223AF1-5E6C-CD68-78D4-1D7AA2DE526D}"/>
          </ac:spMkLst>
        </pc:spChg>
        <pc:spChg chg="del">
          <ac:chgData name="Bill Meara" userId="fab30250965431b6" providerId="LiveId" clId="{EAD725FC-16FA-43D3-AF1B-646AD925C6B4}" dt="2023-03-23T11:07:09.851" v="1874"/>
          <ac:spMkLst>
            <pc:docMk/>
            <pc:sldMk cId="3458500841" sldId="269"/>
            <ac:spMk id="3" creationId="{A4409DAF-2E1E-B307-2716-EEA9D60C633E}"/>
          </ac:spMkLst>
        </pc:spChg>
        <pc:spChg chg="add del mod">
          <ac:chgData name="Bill Meara" userId="fab30250965431b6" providerId="LiveId" clId="{EAD725FC-16FA-43D3-AF1B-646AD925C6B4}" dt="2023-03-23T11:07:38.829" v="1875" actId="22"/>
          <ac:spMkLst>
            <pc:docMk/>
            <pc:sldMk cId="3458500841" sldId="269"/>
            <ac:spMk id="4" creationId="{24D879D5-15E5-9D2D-05A0-3D9A8F50102E}"/>
          </ac:spMkLst>
        </pc:spChg>
        <pc:picChg chg="add mod ord">
          <ac:chgData name="Bill Meara" userId="fab30250965431b6" providerId="LiveId" clId="{EAD725FC-16FA-43D3-AF1B-646AD925C6B4}" dt="2023-03-23T11:07:43.921" v="1876" actId="1076"/>
          <ac:picMkLst>
            <pc:docMk/>
            <pc:sldMk cId="3458500841" sldId="269"/>
            <ac:picMk id="6" creationId="{FD33C0A8-C619-CF2D-EB0E-D1D193AA698D}"/>
          </ac:picMkLst>
        </pc:picChg>
        <pc:picChg chg="add mod">
          <ac:chgData name="Bill Meara" userId="fab30250965431b6" providerId="LiveId" clId="{EAD725FC-16FA-43D3-AF1B-646AD925C6B4}" dt="2023-03-23T11:09:11.977" v="1879" actId="1076"/>
          <ac:picMkLst>
            <pc:docMk/>
            <pc:sldMk cId="3458500841" sldId="269"/>
            <ac:picMk id="2052" creationId="{A57CEE8A-1BE4-EBEF-E607-4ED4596A9E50}"/>
          </ac:picMkLst>
        </pc:picChg>
      </pc:sldChg>
      <pc:sldChg chg="addSp delSp modSp new mod">
        <pc:chgData name="Bill Meara" userId="fab30250965431b6" providerId="LiveId" clId="{EAD725FC-16FA-43D3-AF1B-646AD925C6B4}" dt="2023-03-23T12:05:13.278" v="1973" actId="14100"/>
        <pc:sldMkLst>
          <pc:docMk/>
          <pc:sldMk cId="1778544919" sldId="270"/>
        </pc:sldMkLst>
        <pc:spChg chg="del">
          <ac:chgData name="Bill Meara" userId="fab30250965431b6" providerId="LiveId" clId="{EAD725FC-16FA-43D3-AF1B-646AD925C6B4}" dt="2023-03-23T12:04:46.558" v="1965" actId="931"/>
          <ac:spMkLst>
            <pc:docMk/>
            <pc:sldMk cId="1778544919" sldId="270"/>
            <ac:spMk id="3" creationId="{7828A588-2C64-837C-CCD9-DD061AD53AB6}"/>
          </ac:spMkLst>
        </pc:spChg>
        <pc:picChg chg="add mod">
          <ac:chgData name="Bill Meara" userId="fab30250965431b6" providerId="LiveId" clId="{EAD725FC-16FA-43D3-AF1B-646AD925C6B4}" dt="2023-03-23T12:05:13.278" v="1973" actId="14100"/>
          <ac:picMkLst>
            <pc:docMk/>
            <pc:sldMk cId="1778544919" sldId="270"/>
            <ac:picMk id="5" creationId="{D30F7139-C864-BFFA-B444-7CF700CF63ED}"/>
          </ac:picMkLst>
        </pc:picChg>
      </pc:sldChg>
      <pc:sldChg chg="addSp delSp modSp new mod">
        <pc:chgData name="Bill Meara" userId="fab30250965431b6" providerId="LiveId" clId="{EAD725FC-16FA-43D3-AF1B-646AD925C6B4}" dt="2023-03-23T15:17:23.820" v="2142" actId="14100"/>
        <pc:sldMkLst>
          <pc:docMk/>
          <pc:sldMk cId="319168594" sldId="271"/>
        </pc:sldMkLst>
        <pc:spChg chg="mod">
          <ac:chgData name="Bill Meara" userId="fab30250965431b6" providerId="LiveId" clId="{EAD725FC-16FA-43D3-AF1B-646AD925C6B4}" dt="2023-03-23T15:15:09.886" v="2136" actId="122"/>
          <ac:spMkLst>
            <pc:docMk/>
            <pc:sldMk cId="319168594" sldId="271"/>
            <ac:spMk id="2" creationId="{E25963D3-D806-65CB-0755-1633872EE5AD}"/>
          </ac:spMkLst>
        </pc:spChg>
        <pc:spChg chg="del">
          <ac:chgData name="Bill Meara" userId="fab30250965431b6" providerId="LiveId" clId="{EAD725FC-16FA-43D3-AF1B-646AD925C6B4}" dt="2023-03-23T15:17:15.724" v="2137"/>
          <ac:spMkLst>
            <pc:docMk/>
            <pc:sldMk cId="319168594" sldId="271"/>
            <ac:spMk id="3" creationId="{EBFDCF2F-7253-B8C0-D43A-85E32CA23B92}"/>
          </ac:spMkLst>
        </pc:spChg>
        <pc:picChg chg="add mod">
          <ac:chgData name="Bill Meara" userId="fab30250965431b6" providerId="LiveId" clId="{EAD725FC-16FA-43D3-AF1B-646AD925C6B4}" dt="2023-03-23T15:17:23.820" v="2142" actId="14100"/>
          <ac:picMkLst>
            <pc:docMk/>
            <pc:sldMk cId="319168594" sldId="271"/>
            <ac:picMk id="5" creationId="{E9C3FBFB-459E-9DC3-AFF8-A1FE06F3EB9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5CA21-E51A-4D05-866B-A667DFBC8B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E9D67-9547-48D1-825E-511EEDE8D5DF}">
      <dgm:prSet phldrT="[Text]"/>
      <dgm:spPr/>
      <dgm:t>
        <a:bodyPr/>
        <a:lstStyle/>
        <a:p>
          <a:r>
            <a:rPr lang="en-US" dirty="0"/>
            <a:t>Bandpass</a:t>
          </a:r>
        </a:p>
        <a:p>
          <a:r>
            <a:rPr lang="en-US" dirty="0"/>
            <a:t>Filter</a:t>
          </a:r>
        </a:p>
      </dgm:t>
    </dgm:pt>
    <dgm:pt modelId="{DE1C6184-4F18-412D-A906-C42A50AC2540}" type="parTrans" cxnId="{95CA4829-6D42-4DCB-94B5-700CEC34D5DE}">
      <dgm:prSet/>
      <dgm:spPr/>
      <dgm:t>
        <a:bodyPr/>
        <a:lstStyle/>
        <a:p>
          <a:endParaRPr lang="en-US"/>
        </a:p>
      </dgm:t>
    </dgm:pt>
    <dgm:pt modelId="{ED7207EB-3630-4F26-AA6C-F5E0B9F3480F}" type="sibTrans" cxnId="{95CA4829-6D42-4DCB-94B5-700CEC34D5DE}">
      <dgm:prSet/>
      <dgm:spPr/>
      <dgm:t>
        <a:bodyPr/>
        <a:lstStyle/>
        <a:p>
          <a:endParaRPr lang="en-US"/>
        </a:p>
      </dgm:t>
    </dgm:pt>
    <dgm:pt modelId="{EE603D4B-E26F-4A29-9711-C4D6D2E19F18}">
      <dgm:prSet phldrT="[Text]"/>
      <dgm:spPr/>
      <dgm:t>
        <a:bodyPr/>
        <a:lstStyle/>
        <a:p>
          <a:r>
            <a:rPr lang="en-US" dirty="0"/>
            <a:t>Mixer </a:t>
          </a:r>
        </a:p>
      </dgm:t>
    </dgm:pt>
    <dgm:pt modelId="{473EC38E-B037-4E83-B3C0-E58FD12BCE5D}" type="parTrans" cxnId="{44A614B7-D465-4B34-84D6-11AD96F3578A}">
      <dgm:prSet/>
      <dgm:spPr/>
      <dgm:t>
        <a:bodyPr/>
        <a:lstStyle/>
        <a:p>
          <a:endParaRPr lang="en-US"/>
        </a:p>
      </dgm:t>
    </dgm:pt>
    <dgm:pt modelId="{7091FCEE-FA63-460F-8AE1-026A37851038}" type="sibTrans" cxnId="{44A614B7-D465-4B34-84D6-11AD96F3578A}">
      <dgm:prSet/>
      <dgm:spPr/>
      <dgm:t>
        <a:bodyPr/>
        <a:lstStyle/>
        <a:p>
          <a:endParaRPr lang="en-US"/>
        </a:p>
      </dgm:t>
    </dgm:pt>
    <dgm:pt modelId="{E2241180-5489-4FFA-8665-886C5A5E1C17}">
      <dgm:prSet phldrT="[Text]"/>
      <dgm:spPr/>
      <dgm:t>
        <a:bodyPr/>
        <a:lstStyle/>
        <a:p>
          <a:r>
            <a:rPr lang="en-US" dirty="0"/>
            <a:t>Audio Amplifier</a:t>
          </a:r>
        </a:p>
      </dgm:t>
    </dgm:pt>
    <dgm:pt modelId="{6810D5DF-D3B2-4A04-B421-9B5C8C3C0833}" type="parTrans" cxnId="{CF4BBD77-A6EA-49F8-87A7-7320A5887EBC}">
      <dgm:prSet/>
      <dgm:spPr/>
      <dgm:t>
        <a:bodyPr/>
        <a:lstStyle/>
        <a:p>
          <a:endParaRPr lang="en-US"/>
        </a:p>
      </dgm:t>
    </dgm:pt>
    <dgm:pt modelId="{116E121A-267C-42B1-9A14-46112D868F72}" type="sibTrans" cxnId="{CF4BBD77-A6EA-49F8-87A7-7320A5887EBC}">
      <dgm:prSet/>
      <dgm:spPr/>
      <dgm:t>
        <a:bodyPr/>
        <a:lstStyle/>
        <a:p>
          <a:endParaRPr lang="en-US"/>
        </a:p>
      </dgm:t>
    </dgm:pt>
    <dgm:pt modelId="{4A59B5E1-AC07-4CDD-AB9F-2E4EE54AD825}">
      <dgm:prSet phldrT="[Text]"/>
      <dgm:spPr/>
      <dgm:t>
        <a:bodyPr/>
        <a:lstStyle/>
        <a:p>
          <a:r>
            <a:rPr lang="en-US" dirty="0"/>
            <a:t>Oscillator</a:t>
          </a:r>
        </a:p>
        <a:p>
          <a:r>
            <a:rPr lang="en-US" dirty="0"/>
            <a:t>(VFO or PTO)</a:t>
          </a:r>
        </a:p>
      </dgm:t>
    </dgm:pt>
    <dgm:pt modelId="{D7DA3366-589C-4AB4-9B97-76EF95647E26}" type="parTrans" cxnId="{2BACA41B-DE7F-494D-9847-094913405625}">
      <dgm:prSet/>
      <dgm:spPr/>
      <dgm:t>
        <a:bodyPr/>
        <a:lstStyle/>
        <a:p>
          <a:endParaRPr lang="en-US"/>
        </a:p>
      </dgm:t>
    </dgm:pt>
    <dgm:pt modelId="{ADA1D505-431E-497A-9867-612BE890C6C2}" type="sibTrans" cxnId="{2BACA41B-DE7F-494D-9847-094913405625}">
      <dgm:prSet/>
      <dgm:spPr/>
      <dgm:t>
        <a:bodyPr/>
        <a:lstStyle/>
        <a:p>
          <a:endParaRPr lang="en-US"/>
        </a:p>
      </dgm:t>
    </dgm:pt>
    <dgm:pt modelId="{1E144146-B86F-44C8-BBA5-7378F279BF01}" type="pres">
      <dgm:prSet presAssocID="{51F5CA21-E51A-4D05-866B-A667DFBC8B7E}" presName="diagram" presStyleCnt="0">
        <dgm:presLayoutVars>
          <dgm:dir/>
          <dgm:resizeHandles val="exact"/>
        </dgm:presLayoutVars>
      </dgm:prSet>
      <dgm:spPr/>
    </dgm:pt>
    <dgm:pt modelId="{F765C3A5-7D21-4F47-9121-2E2F8A930C94}" type="pres">
      <dgm:prSet presAssocID="{3FBE9D67-9547-48D1-825E-511EEDE8D5DF}" presName="node" presStyleLbl="node1" presStyleIdx="0" presStyleCnt="4" custScaleX="25811" custScaleY="17780" custLinFactNeighborX="9004" custLinFactNeighborY="505">
        <dgm:presLayoutVars>
          <dgm:bulletEnabled val="1"/>
        </dgm:presLayoutVars>
      </dgm:prSet>
      <dgm:spPr/>
    </dgm:pt>
    <dgm:pt modelId="{146F09CA-4D3A-418B-9088-F479EA6A6343}" type="pres">
      <dgm:prSet presAssocID="{ED7207EB-3630-4F26-AA6C-F5E0B9F3480F}" presName="sibTrans" presStyleCnt="0"/>
      <dgm:spPr/>
    </dgm:pt>
    <dgm:pt modelId="{607A4AC8-1A94-4E33-BCFF-E2DD4CD497BA}" type="pres">
      <dgm:prSet presAssocID="{EE603D4B-E26F-4A29-9711-C4D6D2E19F18}" presName="node" presStyleLbl="node1" presStyleIdx="1" presStyleCnt="4" custScaleX="22365" custScaleY="17356" custLinFactNeighborX="1773" custLinFactNeighborY="767">
        <dgm:presLayoutVars>
          <dgm:bulletEnabled val="1"/>
        </dgm:presLayoutVars>
      </dgm:prSet>
      <dgm:spPr/>
    </dgm:pt>
    <dgm:pt modelId="{DA9E97EB-7F55-435F-86E0-26F5FFCA5218}" type="pres">
      <dgm:prSet presAssocID="{7091FCEE-FA63-460F-8AE1-026A37851038}" presName="sibTrans" presStyleCnt="0"/>
      <dgm:spPr/>
    </dgm:pt>
    <dgm:pt modelId="{3569A77F-3058-40A0-8939-A6BFADAADF8C}" type="pres">
      <dgm:prSet presAssocID="{E2241180-5489-4FFA-8665-886C5A5E1C17}" presName="node" presStyleLbl="node1" presStyleIdx="2" presStyleCnt="4" custScaleX="22667" custScaleY="16136" custLinFactNeighborX="-5078" custLinFactNeighborY="-6">
        <dgm:presLayoutVars>
          <dgm:bulletEnabled val="1"/>
        </dgm:presLayoutVars>
      </dgm:prSet>
      <dgm:spPr/>
    </dgm:pt>
    <dgm:pt modelId="{495DA925-6512-4C8F-B828-00F448862B7D}" type="pres">
      <dgm:prSet presAssocID="{116E121A-267C-42B1-9A14-46112D868F72}" presName="sibTrans" presStyleCnt="0"/>
      <dgm:spPr/>
    </dgm:pt>
    <dgm:pt modelId="{B917B720-7A0B-481C-9B17-3BCBEBF40FB9}" type="pres">
      <dgm:prSet presAssocID="{4A59B5E1-AC07-4CDD-AB9F-2E4EE54AD825}" presName="node" presStyleLbl="node1" presStyleIdx="3" presStyleCnt="4" custScaleX="38643" custScaleY="28768" custLinFactNeighborX="4756" custLinFactNeighborY="-8102">
        <dgm:presLayoutVars>
          <dgm:bulletEnabled val="1"/>
        </dgm:presLayoutVars>
      </dgm:prSet>
      <dgm:spPr/>
    </dgm:pt>
  </dgm:ptLst>
  <dgm:cxnLst>
    <dgm:cxn modelId="{F35E0914-C91D-4173-8FB7-E1D6BE276D33}" type="presOf" srcId="{E2241180-5489-4FFA-8665-886C5A5E1C17}" destId="{3569A77F-3058-40A0-8939-A6BFADAADF8C}" srcOrd="0" destOrd="0" presId="urn:microsoft.com/office/officeart/2005/8/layout/default"/>
    <dgm:cxn modelId="{2BACA41B-DE7F-494D-9847-094913405625}" srcId="{51F5CA21-E51A-4D05-866B-A667DFBC8B7E}" destId="{4A59B5E1-AC07-4CDD-AB9F-2E4EE54AD825}" srcOrd="3" destOrd="0" parTransId="{D7DA3366-589C-4AB4-9B97-76EF95647E26}" sibTransId="{ADA1D505-431E-497A-9867-612BE890C6C2}"/>
    <dgm:cxn modelId="{95CA4829-6D42-4DCB-94B5-700CEC34D5DE}" srcId="{51F5CA21-E51A-4D05-866B-A667DFBC8B7E}" destId="{3FBE9D67-9547-48D1-825E-511EEDE8D5DF}" srcOrd="0" destOrd="0" parTransId="{DE1C6184-4F18-412D-A906-C42A50AC2540}" sibTransId="{ED7207EB-3630-4F26-AA6C-F5E0B9F3480F}"/>
    <dgm:cxn modelId="{7780FD61-342B-4FB6-8E46-2AD89003ED1A}" type="presOf" srcId="{EE603D4B-E26F-4A29-9711-C4D6D2E19F18}" destId="{607A4AC8-1A94-4E33-BCFF-E2DD4CD497BA}" srcOrd="0" destOrd="0" presId="urn:microsoft.com/office/officeart/2005/8/layout/default"/>
    <dgm:cxn modelId="{808CFF72-ED45-4C57-AF7A-7A671606FFAC}" type="presOf" srcId="{3FBE9D67-9547-48D1-825E-511EEDE8D5DF}" destId="{F765C3A5-7D21-4F47-9121-2E2F8A930C94}" srcOrd="0" destOrd="0" presId="urn:microsoft.com/office/officeart/2005/8/layout/default"/>
    <dgm:cxn modelId="{CF4BBD77-A6EA-49F8-87A7-7320A5887EBC}" srcId="{51F5CA21-E51A-4D05-866B-A667DFBC8B7E}" destId="{E2241180-5489-4FFA-8665-886C5A5E1C17}" srcOrd="2" destOrd="0" parTransId="{6810D5DF-D3B2-4A04-B421-9B5C8C3C0833}" sibTransId="{116E121A-267C-42B1-9A14-46112D868F72}"/>
    <dgm:cxn modelId="{DB25A286-9323-4D15-AED5-31104FC07FB5}" type="presOf" srcId="{51F5CA21-E51A-4D05-866B-A667DFBC8B7E}" destId="{1E144146-B86F-44C8-BBA5-7378F279BF01}" srcOrd="0" destOrd="0" presId="urn:microsoft.com/office/officeart/2005/8/layout/default"/>
    <dgm:cxn modelId="{44A614B7-D465-4B34-84D6-11AD96F3578A}" srcId="{51F5CA21-E51A-4D05-866B-A667DFBC8B7E}" destId="{EE603D4B-E26F-4A29-9711-C4D6D2E19F18}" srcOrd="1" destOrd="0" parTransId="{473EC38E-B037-4E83-B3C0-E58FD12BCE5D}" sibTransId="{7091FCEE-FA63-460F-8AE1-026A37851038}"/>
    <dgm:cxn modelId="{ACC0A5C2-17C5-42F9-A826-8910628FFA0F}" type="presOf" srcId="{4A59B5E1-AC07-4CDD-AB9F-2E4EE54AD825}" destId="{B917B720-7A0B-481C-9B17-3BCBEBF40FB9}" srcOrd="0" destOrd="0" presId="urn:microsoft.com/office/officeart/2005/8/layout/default"/>
    <dgm:cxn modelId="{C346B25D-F679-443C-90CD-2FB2514EA035}" type="presParOf" srcId="{1E144146-B86F-44C8-BBA5-7378F279BF01}" destId="{F765C3A5-7D21-4F47-9121-2E2F8A930C94}" srcOrd="0" destOrd="0" presId="urn:microsoft.com/office/officeart/2005/8/layout/default"/>
    <dgm:cxn modelId="{43726BC2-9D18-48E2-A1A8-8AC968085EE6}" type="presParOf" srcId="{1E144146-B86F-44C8-BBA5-7378F279BF01}" destId="{146F09CA-4D3A-418B-9088-F479EA6A6343}" srcOrd="1" destOrd="0" presId="urn:microsoft.com/office/officeart/2005/8/layout/default"/>
    <dgm:cxn modelId="{17A6EA81-DBDD-42A0-923A-D8AC614E217B}" type="presParOf" srcId="{1E144146-B86F-44C8-BBA5-7378F279BF01}" destId="{607A4AC8-1A94-4E33-BCFF-E2DD4CD497BA}" srcOrd="2" destOrd="0" presId="urn:microsoft.com/office/officeart/2005/8/layout/default"/>
    <dgm:cxn modelId="{218D2EDC-925F-47CE-9BE7-69534B3E24D4}" type="presParOf" srcId="{1E144146-B86F-44C8-BBA5-7378F279BF01}" destId="{DA9E97EB-7F55-435F-86E0-26F5FFCA5218}" srcOrd="3" destOrd="0" presId="urn:microsoft.com/office/officeart/2005/8/layout/default"/>
    <dgm:cxn modelId="{24D4498C-ACF7-4CB7-AE7F-F61EE9268EC0}" type="presParOf" srcId="{1E144146-B86F-44C8-BBA5-7378F279BF01}" destId="{3569A77F-3058-40A0-8939-A6BFADAADF8C}" srcOrd="4" destOrd="0" presId="urn:microsoft.com/office/officeart/2005/8/layout/default"/>
    <dgm:cxn modelId="{68393A67-F8D6-4B4F-961F-D55A50BCE7D7}" type="presParOf" srcId="{1E144146-B86F-44C8-BBA5-7378F279BF01}" destId="{495DA925-6512-4C8F-B828-00F448862B7D}" srcOrd="5" destOrd="0" presId="urn:microsoft.com/office/officeart/2005/8/layout/default"/>
    <dgm:cxn modelId="{7507EBBA-05E4-4F8C-8490-4D0BE73007AD}" type="presParOf" srcId="{1E144146-B86F-44C8-BBA5-7378F279BF01}" destId="{B917B720-7A0B-481C-9B17-3BCBEBF40FB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C3A5-7D21-4F47-9121-2E2F8A930C94}">
      <dsp:nvSpPr>
        <dsp:cNvPr id="0" name=""/>
        <dsp:cNvSpPr/>
      </dsp:nvSpPr>
      <dsp:spPr>
        <a:xfrm>
          <a:off x="1428281" y="213310"/>
          <a:ext cx="2714181" cy="112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Bandpass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Filter</a:t>
          </a:r>
        </a:p>
      </dsp:txBody>
      <dsp:txXfrm>
        <a:off x="1428281" y="213310"/>
        <a:ext cx="2714181" cy="1121804"/>
      </dsp:txXfrm>
    </dsp:sp>
    <dsp:sp modelId="{607A4AC8-1A94-4E33-BCFF-E2DD4CD497BA}">
      <dsp:nvSpPr>
        <dsp:cNvPr id="0" name=""/>
        <dsp:cNvSpPr/>
      </dsp:nvSpPr>
      <dsp:spPr>
        <a:xfrm>
          <a:off x="4433639" y="243217"/>
          <a:ext cx="2351813" cy="1095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Mixer </a:t>
          </a:r>
        </a:p>
      </dsp:txBody>
      <dsp:txXfrm>
        <a:off x="4433639" y="243217"/>
        <a:ext cx="2351813" cy="1095052"/>
      </dsp:txXfrm>
    </dsp:sp>
    <dsp:sp modelId="{3569A77F-3058-40A0-8939-A6BFADAADF8C}">
      <dsp:nvSpPr>
        <dsp:cNvPr id="0" name=""/>
        <dsp:cNvSpPr/>
      </dsp:nvSpPr>
      <dsp:spPr>
        <a:xfrm>
          <a:off x="7116590" y="232932"/>
          <a:ext cx="2383571" cy="1018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Audio Amplifier</a:t>
          </a:r>
        </a:p>
      </dsp:txBody>
      <dsp:txXfrm>
        <a:off x="7116590" y="232932"/>
        <a:ext cx="2383571" cy="1018078"/>
      </dsp:txXfrm>
    </dsp:sp>
    <dsp:sp modelId="{B917B720-7A0B-481C-9B17-3BCBEBF40FB9}">
      <dsp:nvSpPr>
        <dsp:cNvPr id="0" name=""/>
        <dsp:cNvSpPr/>
      </dsp:nvSpPr>
      <dsp:spPr>
        <a:xfrm>
          <a:off x="3726150" y="1843628"/>
          <a:ext cx="4063543" cy="181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Oscillator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(VFO or PTO)</a:t>
          </a:r>
        </a:p>
      </dsp:txBody>
      <dsp:txXfrm>
        <a:off x="3726150" y="1843628"/>
        <a:ext cx="4063543" cy="181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52AE-834E-8C4E-A90F-D5BDE22B8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1E7D7-1B0D-897E-FBC4-860781B88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58BAB-F5F1-261E-1F55-4E0B5BDE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D1CC-65EC-64DF-CCA9-05E43D3D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FB7F-C51E-F00E-A4B4-641804AD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24E0-0259-79B1-E36B-18E2C2E1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A5091-8CB6-ECB6-A040-6FF8602BB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9D81-361D-E656-CD5C-FB8B9885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7DE64-5CBD-DE2C-158D-5F88A0DB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D6C17-8F08-3A76-5345-7F0F0D52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7DA22-2BE9-FA41-F1FA-2CC6FEAC2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869FE-5524-A8FD-EC3A-D7C45306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1FBA-0DA3-3A27-4460-CD0A114E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7B04D-EB4E-D642-BF5A-7E9E6977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5CFEB-4847-7C58-1577-38001FC2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2248-8C40-2E30-2C7A-6FCA4D84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DC8BA-1C90-1941-E64E-3C8E5CDE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3ACA-EBAC-B1B7-F75E-2DE6FA38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03BB-19B2-C7A4-FA1D-1334014F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FCBE5-D869-FF13-D5DC-C4FE1654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3D6E-3238-7555-1664-F70E6A20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9C069-CF40-5BB8-99B4-7D6B22470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37D3-3EDF-922F-2742-B505D4FA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6088E-C4F8-F90A-4CD1-56751F56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48D57-7266-3F0F-6B5A-44F85E44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3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E7B2-1A1F-D8B3-E300-629A2B80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9ADEA-881B-4E0A-3632-1A03AEE06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24649-2007-DC97-2507-FD22C238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01EA4-4D21-0CC1-9BCE-59C6F953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456B8-B75B-9E2C-53E6-5AC8A3B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8A580-6145-7488-DC6F-E80E4BA3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241B-BBCD-3A94-5CAA-CA35DB40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E7560-C54C-0074-FC6B-5AA97C4DA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6CA1F-E092-2856-BDC9-0170754BA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6ACD9-88A7-9917-4142-2BD2BFF24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4FC26-9EBE-AFB9-829B-5CFBDC445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D01DE-53EB-A8BF-EF41-F6511F20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FA262-ACD4-12C4-3F07-BB2583A9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C8433-F7F7-AAA1-B852-979DDE9B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9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E37E-605F-E822-D9B6-705DED82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B7807-AFCA-F6FB-4CEF-2B9454B6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0373E-A390-D795-664B-C1B4B9DA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C863F-389B-4B01-2480-9EC49051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1A8E4-03A6-8EA5-0A63-BA5B84E7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23933-E224-8CB6-9253-CBC5532C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0CBE3-D23A-E332-437C-CF55ED2C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1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DAAE-CF71-A0FA-D1E2-AA3573A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B775-BF7A-F3C7-1932-79F4C2C2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71A43-B902-9B34-F26E-0A5B50A81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21BB1-0763-99FB-EF7A-E45D48D3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5EF60-952A-7775-1B7B-169061BD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C2068-AF68-15D7-1086-3E832B7A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8F5F-CFC0-07AF-D02B-0AE49325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08DDB-8519-CEE5-1B1E-1E26F3077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D6A4F-3BE9-7182-6BCE-E501EAAE9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B24EF-78AA-3FFA-A0EF-60045C52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5DFC9-CA00-8503-165A-8411AA61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8B01-41D9-74BF-5A64-1F2DD374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C0846-202D-721D-77DA-FE7C70C6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1404-94C8-3E52-C5B3-C46F46A8E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FEFD-10EA-E6AB-A233-4202726DB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BA71-329A-4F22-AA23-476BC743771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97031-FDFD-A7FC-3334-EF1D2F87D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6933-067C-B232-82E2-22B1B70E9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1EAF-3902-4369-8EBC-08FAB08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8A44-E997-CCA2-51EE-34516C45B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 Four</a:t>
            </a:r>
            <a:br>
              <a:rPr lang="en-US" dirty="0"/>
            </a:br>
            <a:r>
              <a:rPr lang="en-US" dirty="0"/>
              <a:t>The Audio Amplifier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182A4-91A9-66BD-C927-7A3BEBAB5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most challenging board yet. </a:t>
            </a:r>
          </a:p>
          <a:p>
            <a:r>
              <a:rPr lang="en-US" dirty="0"/>
              <a:t>Fourteen pads. </a:t>
            </a:r>
          </a:p>
          <a:p>
            <a:r>
              <a:rPr lang="en-US" dirty="0"/>
              <a:t>About 26 components.  </a:t>
            </a:r>
          </a:p>
        </p:txBody>
      </p:sp>
    </p:spTree>
    <p:extLst>
      <p:ext uri="{BB962C8B-B14F-4D97-AF65-F5344CB8AC3E}">
        <p14:creationId xmlns:p14="http://schemas.microsoft.com/office/powerpoint/2010/main" val="287643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62F4-884B-7F0F-003D-9877701E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D30F7139-C864-BFFA-B444-7CF700CF6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18" y="-18035"/>
            <a:ext cx="4556860" cy="6807024"/>
          </a:xfrm>
        </p:spPr>
      </p:pic>
    </p:spTree>
    <p:extLst>
      <p:ext uri="{BB962C8B-B14F-4D97-AF65-F5344CB8AC3E}">
        <p14:creationId xmlns:p14="http://schemas.microsoft.com/office/powerpoint/2010/main" val="177854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3AF1-5E6C-CD68-78D4-1D7AA2DE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Munich Germany – A very similar effort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33C0A8-C619-CF2D-EB0E-D1D193AA6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23256" y="1690688"/>
            <a:ext cx="61643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dreas Genewsky – Wissenschaftlicher Mitarbeiter (Postdoktorand) –  Ludwig-Maximilians-Universität München | LinkedIn">
            <a:extLst>
              <a:ext uri="{FF2B5EF4-FFF2-40B4-BE49-F238E27FC236}">
                <a16:creationId xmlns:a16="http://schemas.microsoft.com/office/drawing/2014/main" id="{A57CEE8A-1BE4-EBEF-E607-4ED4596A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54" y="1786224"/>
            <a:ext cx="326551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0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63D3-D806-65CB-0755-1633872E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Week’s Award!  First BP Filter! </a:t>
            </a:r>
            <a:br>
              <a:rPr lang="en-US" dirty="0"/>
            </a:br>
            <a:r>
              <a:rPr lang="en-US" dirty="0"/>
              <a:t>We’re calling this award “THE TORRY” </a:t>
            </a:r>
          </a:p>
        </p:txBody>
      </p:sp>
      <p:pic>
        <p:nvPicPr>
          <p:cNvPr id="5" name="Content Placeholder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E9C3FBFB-459E-9DC3-AFF8-A1FE06F3E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1809" y="2330328"/>
            <a:ext cx="5117113" cy="3837834"/>
          </a:xfrm>
        </p:spPr>
      </p:pic>
    </p:spTree>
    <p:extLst>
      <p:ext uri="{BB962C8B-B14F-4D97-AF65-F5344CB8AC3E}">
        <p14:creationId xmlns:p14="http://schemas.microsoft.com/office/powerpoint/2010/main" val="31916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6E3E-FAA6-DBE5-E8B1-B87C1AAF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Review: Our Receiver</a:t>
            </a:r>
            <a:br>
              <a:rPr lang="en-US" dirty="0"/>
            </a:br>
            <a:r>
              <a:rPr lang="en-US" dirty="0"/>
              <a:t>We’ve been calling it the TJ 40 DC RX</a:t>
            </a:r>
            <a:br>
              <a:rPr lang="en-US" dirty="0"/>
            </a:br>
            <a:r>
              <a:rPr lang="en-US" dirty="0"/>
              <a:t>But can anyone think of a better name?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0C99-B45B-3C92-2126-B19EBEE2B5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144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7B25B5A-98E2-02BB-5C50-BB704F1A5D44}"/>
              </a:ext>
            </a:extLst>
          </p:cNvPr>
          <p:cNvSpPr/>
          <p:nvPr/>
        </p:nvSpPr>
        <p:spPr>
          <a:xfrm rot="10800000">
            <a:off x="964341" y="202069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ED22-04D5-F228-D19F-EED76E799D38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494693" y="2935098"/>
            <a:ext cx="90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9EFAA34-65A7-AB8F-7237-4DCA18DB5A3A}"/>
              </a:ext>
            </a:extLst>
          </p:cNvPr>
          <p:cNvSpPr/>
          <p:nvPr/>
        </p:nvSpPr>
        <p:spPr>
          <a:xfrm>
            <a:off x="5048739" y="2450466"/>
            <a:ext cx="1797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07084A1-A8F4-63DD-CBA3-8C6092810876}"/>
              </a:ext>
            </a:extLst>
          </p:cNvPr>
          <p:cNvSpPr/>
          <p:nvPr/>
        </p:nvSpPr>
        <p:spPr>
          <a:xfrm>
            <a:off x="1853595" y="2450466"/>
            <a:ext cx="3429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1AAD3F-7215-1299-95F6-DE2C07E0D4F0}"/>
              </a:ext>
            </a:extLst>
          </p:cNvPr>
          <p:cNvSpPr/>
          <p:nvPr/>
        </p:nvSpPr>
        <p:spPr>
          <a:xfrm rot="10800000" flipH="1">
            <a:off x="7705970" y="2314118"/>
            <a:ext cx="1797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C417435-3B45-D4FB-78E2-AD76F73405BB}"/>
              </a:ext>
            </a:extLst>
          </p:cNvPr>
          <p:cNvSpPr/>
          <p:nvPr/>
        </p:nvSpPr>
        <p:spPr>
          <a:xfrm rot="16200000">
            <a:off x="6316199" y="3122832"/>
            <a:ext cx="4129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FAEC82-88EF-C7C9-8C1D-AF8373EF6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9952" y="2026323"/>
            <a:ext cx="1192750" cy="1060222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BAAE33F-AA78-3CDA-209C-37CAE3D7B062}"/>
              </a:ext>
            </a:extLst>
          </p:cNvPr>
          <p:cNvSpPr/>
          <p:nvPr/>
        </p:nvSpPr>
        <p:spPr>
          <a:xfrm>
            <a:off x="10363202" y="2314118"/>
            <a:ext cx="194941" cy="40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ED52-0C72-6389-43E2-B5F29C70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to take a VERY weak signal, and amplify it so that it will be audible.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6472E-E2A3-023C-C386-7CB3B3EF6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signal coming out of the mixer will be in the microvolt range.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need to amplify this to the volt range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 a lot of amplification.   </a:t>
            </a:r>
          </a:p>
        </p:txBody>
      </p:sp>
    </p:spTree>
    <p:extLst>
      <p:ext uri="{BB962C8B-B14F-4D97-AF65-F5344CB8AC3E}">
        <p14:creationId xmlns:p14="http://schemas.microsoft.com/office/powerpoint/2010/main" val="81723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05CC-0F50-E787-FE70-CCDFEE8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 this with 3 transistor amplifiers. Each boosts the signal and passes it on.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89DAE-A2A9-4A39-CFC7-48D5BE099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356" y="1792699"/>
            <a:ext cx="8575626" cy="4050201"/>
          </a:xfrm>
        </p:spPr>
      </p:pic>
    </p:spTree>
    <p:extLst>
      <p:ext uri="{BB962C8B-B14F-4D97-AF65-F5344CB8AC3E}">
        <p14:creationId xmlns:p14="http://schemas.microsoft.com/office/powerpoint/2010/main" val="112579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714D-9C3F-4C23-4191-0BD6843C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careful!   </a:t>
            </a:r>
            <a:br>
              <a:rPr lang="en-US" dirty="0"/>
            </a:br>
            <a:r>
              <a:rPr lang="en-US" dirty="0"/>
              <a:t>We want amplifiers not an oscillator!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581E-0030-3A9D-24E8-A4BB2CC31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some of the output signal gets back to the input: OSCILLATION!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did this deliberately on your VFO/PTO.  But not on this one!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wire lengths short.  Keep inputs far from outputs.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ALL HAD AMPLIFIERS THAT WANTED TO BE OSCILLATORS!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7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E6CC-4008-E9B5-D9B8-8034A00C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transistor amplifies: Small input signal controls a larger output signal.  </a:t>
            </a:r>
          </a:p>
        </p:txBody>
      </p:sp>
      <p:pic>
        <p:nvPicPr>
          <p:cNvPr id="2050" name="Picture 2" descr="What is Common Emitter Amplifier? Operation &amp; Collector Current Analysis -  Circuit Globe">
            <a:extLst>
              <a:ext uri="{FF2B5EF4-FFF2-40B4-BE49-F238E27FC236}">
                <a16:creationId xmlns:a16="http://schemas.microsoft.com/office/drawing/2014/main" id="{AA2B3CAD-5DCE-174F-83D0-25F7DF592A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" y="2247106"/>
            <a:ext cx="11297516" cy="36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BFC6-F8F6-EC7F-2419-C1870E14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operation of transistor is fascinating.  But it is best if you study this on your own.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7DA6-1E44-D0C9-065D-83424BFE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books in the resource section of your shared drive: </a:t>
            </a:r>
          </a:p>
          <a:p>
            <a:endParaRPr lang="en-US" dirty="0"/>
          </a:p>
          <a:p>
            <a:r>
              <a:rPr lang="en-US" dirty="0"/>
              <a:t>SolderSmoke (by Bill)</a:t>
            </a:r>
          </a:p>
          <a:p>
            <a:r>
              <a:rPr lang="en-US" dirty="0"/>
              <a:t>From Atoms to Amperes by  F.A. Wilson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7AD03C-853E-6A35-32BA-21086006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514" y="2342861"/>
            <a:ext cx="4443450" cy="44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3E28-8A69-213F-D8F3-BC20C8F7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anyone try to design this board?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64FF5-67F5-07F4-BE9F-B77B1EAEC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4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AEB6-5943-AAC5-3699-6E52D07E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Make Haste Slowly!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A4796-D582-5B7B-F0C1-9EEEDB4E3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building skills are improving.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</a:t>
            </a:r>
            <a:r>
              <a:rPr lang="en-US"/>
              <a:t>careful and methodical</a:t>
            </a:r>
            <a:r>
              <a:rPr lang="en-US" dirty="0"/>
              <a:t>. But get it done.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Divide the board into thirds, then glue down the pads.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Build the first amplifier stage first.  Test, then build the rest.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1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322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Board Four The Audio Amplifier </vt:lpstr>
      <vt:lpstr>Review: Our Receiver We’ve been calling it the TJ 40 DC RX But can anyone think of a better name? </vt:lpstr>
      <vt:lpstr>We have to take a VERY weak signal, and amplify it so that it will be audible. </vt:lpstr>
      <vt:lpstr>We do this with 3 transistor amplifiers. Each boosts the signal and passes it on. </vt:lpstr>
      <vt:lpstr>Be careful!    We want amplifiers not an oscillator! </vt:lpstr>
      <vt:lpstr>How a transistor amplifies: Small input signal controls a larger output signal.  </vt:lpstr>
      <vt:lpstr>Internal operation of transistor is fascinating.  But it is best if you study this on your own. </vt:lpstr>
      <vt:lpstr>Did anyone try to design this board? </vt:lpstr>
      <vt:lpstr>Make Haste Slowly! </vt:lpstr>
      <vt:lpstr>PowerPoint Presentation</vt:lpstr>
      <vt:lpstr>In Munich Germany – A very similar effort</vt:lpstr>
      <vt:lpstr>This Week’s Award!  First BP Filter!  We’re calling this award “THE TORRY”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Four The Audio Amplifier </dc:title>
  <dc:creator>Bill Meara</dc:creator>
  <cp:lastModifiedBy>Bill Meara</cp:lastModifiedBy>
  <cp:revision>1</cp:revision>
  <dcterms:created xsi:type="dcterms:W3CDTF">2023-03-20T17:51:41Z</dcterms:created>
  <dcterms:modified xsi:type="dcterms:W3CDTF">2023-03-23T15:17:42Z</dcterms:modified>
</cp:coreProperties>
</file>